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0" r:id="rId13"/>
    <p:sldId id="267" r:id="rId14"/>
    <p:sldId id="268" r:id="rId15"/>
    <p:sldId id="269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43CA95A-488C-4EE4-9ADD-173C4B5A7324}" v="37" dt="2021-08-31T13:54:18.14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65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is Taylor" userId="129a99cc40949378" providerId="LiveId" clId="{943CA95A-488C-4EE4-9ADD-173C4B5A7324}"/>
    <pc:docChg chg="undo custSel addSld modSld">
      <pc:chgData name="Charis Taylor" userId="129a99cc40949378" providerId="LiveId" clId="{943CA95A-488C-4EE4-9ADD-173C4B5A7324}" dt="2021-09-02T06:37:30.338" v="765" actId="20577"/>
      <pc:docMkLst>
        <pc:docMk/>
      </pc:docMkLst>
      <pc:sldChg chg="addSp delSp modSp mod setBg">
        <pc:chgData name="Charis Taylor" userId="129a99cc40949378" providerId="LiveId" clId="{943CA95A-488C-4EE4-9ADD-173C4B5A7324}" dt="2021-08-31T13:23:45.808" v="41" actId="26606"/>
        <pc:sldMkLst>
          <pc:docMk/>
          <pc:sldMk cId="1780353654" sldId="256"/>
        </pc:sldMkLst>
        <pc:spChg chg="mod">
          <ac:chgData name="Charis Taylor" userId="129a99cc40949378" providerId="LiveId" clId="{943CA95A-488C-4EE4-9ADD-173C4B5A7324}" dt="2021-08-31T13:23:45.808" v="41" actId="26606"/>
          <ac:spMkLst>
            <pc:docMk/>
            <pc:sldMk cId="1780353654" sldId="256"/>
            <ac:spMk id="2" creationId="{B8FC765B-C8E1-410E-89B5-5281B055B95C}"/>
          </ac:spMkLst>
        </pc:spChg>
        <pc:spChg chg="del">
          <ac:chgData name="Charis Taylor" userId="129a99cc40949378" providerId="LiveId" clId="{943CA95A-488C-4EE4-9ADD-173C4B5A7324}" dt="2021-08-31T13:21:37.686" v="19" actId="478"/>
          <ac:spMkLst>
            <pc:docMk/>
            <pc:sldMk cId="1780353654" sldId="256"/>
            <ac:spMk id="3" creationId="{FCE6F409-A7D6-4CDC-BF25-FD51F6A35B60}"/>
          </ac:spMkLst>
        </pc:spChg>
        <pc:spChg chg="add">
          <ac:chgData name="Charis Taylor" userId="129a99cc40949378" providerId="LiveId" clId="{943CA95A-488C-4EE4-9ADD-173C4B5A7324}" dt="2021-08-31T13:23:45.808" v="41" actId="26606"/>
          <ac:spMkLst>
            <pc:docMk/>
            <pc:sldMk cId="1780353654" sldId="256"/>
            <ac:spMk id="79" creationId="{72018E1B-E0B9-4440-AFF3-4112E50A2763}"/>
          </ac:spMkLst>
        </pc:spChg>
        <pc:picChg chg="add mod">
          <ac:chgData name="Charis Taylor" userId="129a99cc40949378" providerId="LiveId" clId="{943CA95A-488C-4EE4-9ADD-173C4B5A7324}" dt="2021-08-31T13:23:45.808" v="41" actId="26606"/>
          <ac:picMkLst>
            <pc:docMk/>
            <pc:sldMk cId="1780353654" sldId="256"/>
            <ac:picMk id="2050" creationId="{82BF3CE5-0934-40A6-A4BA-7F8FCE2DABBA}"/>
          </ac:picMkLst>
        </pc:picChg>
        <pc:picChg chg="add mod">
          <ac:chgData name="Charis Taylor" userId="129a99cc40949378" providerId="LiveId" clId="{943CA95A-488C-4EE4-9ADD-173C4B5A7324}" dt="2021-08-31T13:23:45.808" v="41" actId="26606"/>
          <ac:picMkLst>
            <pc:docMk/>
            <pc:sldMk cId="1780353654" sldId="256"/>
            <ac:picMk id="2052" creationId="{5D7DB43F-938E-4D97-8817-DB0FEC1E7EA2}"/>
          </ac:picMkLst>
        </pc:picChg>
        <pc:picChg chg="add mod">
          <ac:chgData name="Charis Taylor" userId="129a99cc40949378" providerId="LiveId" clId="{943CA95A-488C-4EE4-9ADD-173C4B5A7324}" dt="2021-08-31T13:23:45.808" v="41" actId="26606"/>
          <ac:picMkLst>
            <pc:docMk/>
            <pc:sldMk cId="1780353654" sldId="256"/>
            <ac:picMk id="2054" creationId="{93D511C8-14FF-466B-836D-01DD4B74A263}"/>
          </ac:picMkLst>
        </pc:picChg>
        <pc:picChg chg="add mod ord">
          <ac:chgData name="Charis Taylor" userId="129a99cc40949378" providerId="LiveId" clId="{943CA95A-488C-4EE4-9ADD-173C4B5A7324}" dt="2021-08-31T13:23:45.808" v="41" actId="26606"/>
          <ac:picMkLst>
            <pc:docMk/>
            <pc:sldMk cId="1780353654" sldId="256"/>
            <ac:picMk id="2056" creationId="{65DAE470-404E-4968-8385-84301C4D212E}"/>
          </ac:picMkLst>
        </pc:picChg>
        <pc:picChg chg="add mod">
          <ac:chgData name="Charis Taylor" userId="129a99cc40949378" providerId="LiveId" clId="{943CA95A-488C-4EE4-9ADD-173C4B5A7324}" dt="2021-08-31T13:23:45.808" v="41" actId="26606"/>
          <ac:picMkLst>
            <pc:docMk/>
            <pc:sldMk cId="1780353654" sldId="256"/>
            <ac:picMk id="2058" creationId="{C479B9DA-3806-4AE1-AB50-98BD9B349D32}"/>
          </ac:picMkLst>
        </pc:picChg>
      </pc:sldChg>
      <pc:sldChg chg="addSp modSp">
        <pc:chgData name="Charis Taylor" userId="129a99cc40949378" providerId="LiveId" clId="{943CA95A-488C-4EE4-9ADD-173C4B5A7324}" dt="2021-08-31T13:54:18.143" v="507" actId="1076"/>
        <pc:sldMkLst>
          <pc:docMk/>
          <pc:sldMk cId="2215163422" sldId="259"/>
        </pc:sldMkLst>
        <pc:picChg chg="add mod">
          <ac:chgData name="Charis Taylor" userId="129a99cc40949378" providerId="LiveId" clId="{943CA95A-488C-4EE4-9ADD-173C4B5A7324}" dt="2021-08-31T13:54:18.143" v="507" actId="1076"/>
          <ac:picMkLst>
            <pc:docMk/>
            <pc:sldMk cId="2215163422" sldId="259"/>
            <ac:picMk id="1026" creationId="{57D19F3A-71C7-430B-B7CE-92479428BC7F}"/>
          </ac:picMkLst>
        </pc:picChg>
      </pc:sldChg>
      <pc:sldChg chg="modSp mod">
        <pc:chgData name="Charis Taylor" userId="129a99cc40949378" providerId="LiveId" clId="{943CA95A-488C-4EE4-9ADD-173C4B5A7324}" dt="2021-08-31T13:20:44.946" v="17" actId="27636"/>
        <pc:sldMkLst>
          <pc:docMk/>
          <pc:sldMk cId="710314264" sldId="260"/>
        </pc:sldMkLst>
        <pc:spChg chg="mod">
          <ac:chgData name="Charis Taylor" userId="129a99cc40949378" providerId="LiveId" clId="{943CA95A-488C-4EE4-9ADD-173C4B5A7324}" dt="2021-08-31T13:20:44.946" v="17" actId="27636"/>
          <ac:spMkLst>
            <pc:docMk/>
            <pc:sldMk cId="710314264" sldId="260"/>
            <ac:spMk id="3" creationId="{7D363133-87D8-45C0-8381-446907E29605}"/>
          </ac:spMkLst>
        </pc:spChg>
      </pc:sldChg>
      <pc:sldChg chg="modSp mod">
        <pc:chgData name="Charis Taylor" userId="129a99cc40949378" providerId="LiveId" clId="{943CA95A-488C-4EE4-9ADD-173C4B5A7324}" dt="2021-08-31T13:21:04.366" v="18" actId="14100"/>
        <pc:sldMkLst>
          <pc:docMk/>
          <pc:sldMk cId="2761292802" sldId="263"/>
        </pc:sldMkLst>
        <pc:spChg chg="mod">
          <ac:chgData name="Charis Taylor" userId="129a99cc40949378" providerId="LiveId" clId="{943CA95A-488C-4EE4-9ADD-173C4B5A7324}" dt="2021-08-31T13:21:04.366" v="18" actId="14100"/>
          <ac:spMkLst>
            <pc:docMk/>
            <pc:sldMk cId="2761292802" sldId="263"/>
            <ac:spMk id="3" creationId="{0BCBEB1C-6F78-45AB-8ADA-D20B920F8F5F}"/>
          </ac:spMkLst>
        </pc:spChg>
      </pc:sldChg>
      <pc:sldChg chg="modSp mod">
        <pc:chgData name="Charis Taylor" userId="129a99cc40949378" providerId="LiveId" clId="{943CA95A-488C-4EE4-9ADD-173C4B5A7324}" dt="2021-09-02T06:37:30.338" v="765" actId="20577"/>
        <pc:sldMkLst>
          <pc:docMk/>
          <pc:sldMk cId="2306029149" sldId="265"/>
        </pc:sldMkLst>
        <pc:spChg chg="mod">
          <ac:chgData name="Charis Taylor" userId="129a99cc40949378" providerId="LiveId" clId="{943CA95A-488C-4EE4-9ADD-173C4B5A7324}" dt="2021-09-02T06:37:30.338" v="765" actId="20577"/>
          <ac:spMkLst>
            <pc:docMk/>
            <pc:sldMk cId="2306029149" sldId="265"/>
            <ac:spMk id="2" creationId="{587635ED-1E17-42D7-9ACC-7A94ADB0BECE}"/>
          </ac:spMkLst>
        </pc:spChg>
      </pc:sldChg>
      <pc:sldChg chg="modSp mod">
        <pc:chgData name="Charis Taylor" userId="129a99cc40949378" providerId="LiveId" clId="{943CA95A-488C-4EE4-9ADD-173C4B5A7324}" dt="2021-08-31T13:31:40.963" v="504" actId="20577"/>
        <pc:sldMkLst>
          <pc:docMk/>
          <pc:sldMk cId="149922496" sldId="266"/>
        </pc:sldMkLst>
        <pc:spChg chg="mod">
          <ac:chgData name="Charis Taylor" userId="129a99cc40949378" providerId="LiveId" clId="{943CA95A-488C-4EE4-9ADD-173C4B5A7324}" dt="2021-08-31T13:31:40.963" v="504" actId="20577"/>
          <ac:spMkLst>
            <pc:docMk/>
            <pc:sldMk cId="149922496" sldId="266"/>
            <ac:spMk id="2" creationId="{21A518CF-2250-4C0E-A318-F81F0CEF95EA}"/>
          </ac:spMkLst>
        </pc:spChg>
        <pc:spChg chg="mod">
          <ac:chgData name="Charis Taylor" userId="129a99cc40949378" providerId="LiveId" clId="{943CA95A-488C-4EE4-9ADD-173C4B5A7324}" dt="2021-08-31T13:31:34.582" v="487" actId="20577"/>
          <ac:spMkLst>
            <pc:docMk/>
            <pc:sldMk cId="149922496" sldId="266"/>
            <ac:spMk id="3" creationId="{C136414B-4113-4050-9F2A-BB724E600E26}"/>
          </ac:spMkLst>
        </pc:spChg>
      </pc:sldChg>
      <pc:sldChg chg="addSp modSp new mod">
        <pc:chgData name="Charis Taylor" userId="129a99cc40949378" providerId="LiveId" clId="{943CA95A-488C-4EE4-9ADD-173C4B5A7324}" dt="2021-08-31T13:30:06.195" v="341" actId="113"/>
        <pc:sldMkLst>
          <pc:docMk/>
          <pc:sldMk cId="2575098404" sldId="267"/>
        </pc:sldMkLst>
        <pc:spChg chg="mod">
          <ac:chgData name="Charis Taylor" userId="129a99cc40949378" providerId="LiveId" clId="{943CA95A-488C-4EE4-9ADD-173C4B5A7324}" dt="2021-08-31T13:29:27.781" v="313" actId="20577"/>
          <ac:spMkLst>
            <pc:docMk/>
            <pc:sldMk cId="2575098404" sldId="267"/>
            <ac:spMk id="2" creationId="{0E67B963-9424-4FF1-A010-4FE2AC132C34}"/>
          </ac:spMkLst>
        </pc:spChg>
        <pc:spChg chg="mod">
          <ac:chgData name="Charis Taylor" userId="129a99cc40949378" providerId="LiveId" clId="{943CA95A-488C-4EE4-9ADD-173C4B5A7324}" dt="2021-08-31T13:30:06.195" v="341" actId="113"/>
          <ac:spMkLst>
            <pc:docMk/>
            <pc:sldMk cId="2575098404" sldId="267"/>
            <ac:spMk id="3" creationId="{A52600E9-5ACC-4702-8CA8-9A10F5986586}"/>
          </ac:spMkLst>
        </pc:spChg>
        <pc:graphicFrameChg chg="add mod modGraphic">
          <ac:chgData name="Charis Taylor" userId="129a99cc40949378" providerId="LiveId" clId="{943CA95A-488C-4EE4-9ADD-173C4B5A7324}" dt="2021-08-31T13:28:25.387" v="279" actId="1076"/>
          <ac:graphicFrameMkLst>
            <pc:docMk/>
            <pc:sldMk cId="2575098404" sldId="267"/>
            <ac:graphicFrameMk id="9" creationId="{B1F27450-3D0E-4B18-9E42-5169E0EB6BAA}"/>
          </ac:graphicFrameMkLst>
        </pc:graphicFrameChg>
        <pc:picChg chg="add mod">
          <ac:chgData name="Charis Taylor" userId="129a99cc40949378" providerId="LiveId" clId="{943CA95A-488C-4EE4-9ADD-173C4B5A7324}" dt="2021-08-31T13:27:27.381" v="264" actId="1076"/>
          <ac:picMkLst>
            <pc:docMk/>
            <pc:sldMk cId="2575098404" sldId="267"/>
            <ac:picMk id="4" creationId="{99EAD9A8-39AC-4C06-8BAB-F2245E78690A}"/>
          </ac:picMkLst>
        </pc:picChg>
        <pc:picChg chg="add mod">
          <ac:chgData name="Charis Taylor" userId="129a99cc40949378" providerId="LiveId" clId="{943CA95A-488C-4EE4-9ADD-173C4B5A7324}" dt="2021-08-31T13:27:27.381" v="264" actId="1076"/>
          <ac:picMkLst>
            <pc:docMk/>
            <pc:sldMk cId="2575098404" sldId="267"/>
            <ac:picMk id="5" creationId="{E03B03DB-F70C-4ED6-9040-5375C458F348}"/>
          </ac:picMkLst>
        </pc:picChg>
        <pc:picChg chg="add mod">
          <ac:chgData name="Charis Taylor" userId="129a99cc40949378" providerId="LiveId" clId="{943CA95A-488C-4EE4-9ADD-173C4B5A7324}" dt="2021-08-31T13:27:27.381" v="264" actId="1076"/>
          <ac:picMkLst>
            <pc:docMk/>
            <pc:sldMk cId="2575098404" sldId="267"/>
            <ac:picMk id="6" creationId="{8059E98E-F0D5-4A16-A35F-E833FC4D23BE}"/>
          </ac:picMkLst>
        </pc:picChg>
        <pc:picChg chg="add mod">
          <ac:chgData name="Charis Taylor" userId="129a99cc40949378" providerId="LiveId" clId="{943CA95A-488C-4EE4-9ADD-173C4B5A7324}" dt="2021-08-31T13:27:27.381" v="264" actId="1076"/>
          <ac:picMkLst>
            <pc:docMk/>
            <pc:sldMk cId="2575098404" sldId="267"/>
            <ac:picMk id="7" creationId="{575AFE48-AB76-4ECB-8305-4BEEEAE44A81}"/>
          </ac:picMkLst>
        </pc:picChg>
        <pc:picChg chg="add mod">
          <ac:chgData name="Charis Taylor" userId="129a99cc40949378" providerId="LiveId" clId="{943CA95A-488C-4EE4-9ADD-173C4B5A7324}" dt="2021-08-31T13:27:27.381" v="264" actId="1076"/>
          <ac:picMkLst>
            <pc:docMk/>
            <pc:sldMk cId="2575098404" sldId="267"/>
            <ac:picMk id="8" creationId="{5F454146-4162-4786-AF73-A92F51E15B96}"/>
          </ac:picMkLst>
        </pc:picChg>
      </pc:sldChg>
      <pc:sldChg chg="modSp new mod">
        <pc:chgData name="Charis Taylor" userId="129a99cc40949378" providerId="LiveId" clId="{943CA95A-488C-4EE4-9ADD-173C4B5A7324}" dt="2021-09-02T06:36:55.475" v="741" actId="20577"/>
        <pc:sldMkLst>
          <pc:docMk/>
          <pc:sldMk cId="319435046" sldId="268"/>
        </pc:sldMkLst>
        <pc:spChg chg="mod">
          <ac:chgData name="Charis Taylor" userId="129a99cc40949378" providerId="LiveId" clId="{943CA95A-488C-4EE4-9ADD-173C4B5A7324}" dt="2021-09-02T06:34:55.729" v="570" actId="20577"/>
          <ac:spMkLst>
            <pc:docMk/>
            <pc:sldMk cId="319435046" sldId="268"/>
            <ac:spMk id="2" creationId="{DA79D495-F6D1-4D70-A4C1-D4068A94617A}"/>
          </ac:spMkLst>
        </pc:spChg>
        <pc:spChg chg="mod">
          <ac:chgData name="Charis Taylor" userId="129a99cc40949378" providerId="LiveId" clId="{943CA95A-488C-4EE4-9ADD-173C4B5A7324}" dt="2021-09-02T06:36:55.475" v="741" actId="20577"/>
          <ac:spMkLst>
            <pc:docMk/>
            <pc:sldMk cId="319435046" sldId="268"/>
            <ac:spMk id="3" creationId="{7F99239D-B151-4E2E-BC0D-B84FB1E822C6}"/>
          </ac:spMkLst>
        </pc:spChg>
      </pc:sldChg>
      <pc:sldChg chg="new">
        <pc:chgData name="Charis Taylor" userId="129a99cc40949378" providerId="LiveId" clId="{943CA95A-488C-4EE4-9ADD-173C4B5A7324}" dt="2021-08-31T13:30:21.136" v="343" actId="680"/>
        <pc:sldMkLst>
          <pc:docMk/>
          <pc:sldMk cId="2736222960" sldId="269"/>
        </pc:sldMkLst>
      </pc:sldChg>
      <pc:sldChg chg="addSp delSp modSp new mod">
        <pc:chgData name="Charis Taylor" userId="129a99cc40949378" providerId="LiveId" clId="{943CA95A-488C-4EE4-9ADD-173C4B5A7324}" dt="2021-09-02T06:33:59.225" v="566" actId="20577"/>
        <pc:sldMkLst>
          <pc:docMk/>
          <pc:sldMk cId="2583149991" sldId="270"/>
        </pc:sldMkLst>
        <pc:spChg chg="mod">
          <ac:chgData name="Charis Taylor" userId="129a99cc40949378" providerId="LiveId" clId="{943CA95A-488C-4EE4-9ADD-173C4B5A7324}" dt="2021-09-02T06:33:59.225" v="566" actId="20577"/>
          <ac:spMkLst>
            <pc:docMk/>
            <pc:sldMk cId="2583149991" sldId="270"/>
            <ac:spMk id="2" creationId="{652E185C-F391-46A8-B558-7959C73D575B}"/>
          </ac:spMkLst>
        </pc:spChg>
        <pc:spChg chg="add del mod">
          <ac:chgData name="Charis Taylor" userId="129a99cc40949378" providerId="LiveId" clId="{943CA95A-488C-4EE4-9ADD-173C4B5A7324}" dt="2021-09-02T06:33:23.921" v="536" actId="20577"/>
          <ac:spMkLst>
            <pc:docMk/>
            <pc:sldMk cId="2583149991" sldId="270"/>
            <ac:spMk id="3" creationId="{B4210389-4084-44B4-8365-D33DF738A4F6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222594-7ECB-45F3-84E6-F68830B0F98D}" type="datetimeFigureOut">
              <a:rPr lang="en-GB" smtClean="0"/>
              <a:t>02/09/2021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EAE75B-42D1-4C0A-97D5-BC65A42A9D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1751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Lesson 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EAE75B-42D1-4C0A-97D5-BC65A42A9D2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82272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Lesson 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EAE75B-42D1-4C0A-97D5-BC65A42A9D2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15813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C04A9F-8D48-4695-ABBE-FDD8335967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CE49C0-F784-42A1-9DB7-9F3D45A3CD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D13489-06B7-462E-8B6A-1002676C85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53B8F-6A76-4907-9EC4-5A72F036D3D5}" type="datetimeFigureOut">
              <a:rPr lang="en-GB" smtClean="0"/>
              <a:t>02/09/2021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35CAAB-C0BE-4561-987B-C32A10FED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A2DA64-0CAE-4754-81C6-64AA988AA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1EDB9-818C-4A38-A181-F51EB5CD1D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53010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22BAD2-ECED-4141-92AA-4E3B449A68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50F74C-8A26-4477-A2BB-2E01D0F95B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2ACF83-F57C-41B8-9FF0-978DB9120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53B8F-6A76-4907-9EC4-5A72F036D3D5}" type="datetimeFigureOut">
              <a:rPr lang="en-GB" smtClean="0"/>
              <a:t>02/09/2021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F574C0-9EB1-415F-8F63-4CE93504FE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E54BB8-03E4-46D8-834B-5CE867A6A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1EDB9-818C-4A38-A181-F51EB5CD1D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7462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302064E-6FE2-456A-8774-2063C36EBF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3D3503-3212-409A-84F9-E7E4D442FD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C4DD6D-EFD9-42CE-95DA-40673A7D12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53B8F-6A76-4907-9EC4-5A72F036D3D5}" type="datetimeFigureOut">
              <a:rPr lang="en-GB" smtClean="0"/>
              <a:t>02/09/2021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CCAF79-04AE-46BB-AD8C-DA9BAD082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837173-5891-46EE-ABF0-5561727B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1EDB9-818C-4A38-A181-F51EB5CD1D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2988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4107F-D265-4734-B87F-D419946BC6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748E22-A760-4D83-8637-6EE02F8C78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46901B-D4B6-4DAA-AC85-B444216EF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53B8F-6A76-4907-9EC4-5A72F036D3D5}" type="datetimeFigureOut">
              <a:rPr lang="en-GB" smtClean="0"/>
              <a:t>02/09/2021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E94449-E221-49D6-9F51-326BE10443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C92D99-72B6-4B9A-BB6F-67C6CA46A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1EDB9-818C-4A38-A181-F51EB5CD1D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7926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A19AB-CDA5-463E-9892-B53820D302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48AC01-2195-4FF9-AECB-AA6C3E0BD7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CD509E-86D7-4F98-97D7-BA30C730B3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53B8F-6A76-4907-9EC4-5A72F036D3D5}" type="datetimeFigureOut">
              <a:rPr lang="en-GB" smtClean="0"/>
              <a:t>02/09/2021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5C61C2-14E1-4EE9-A730-A746D561D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9D4B04-64AF-432A-BF01-E3398F2A1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1EDB9-818C-4A38-A181-F51EB5CD1D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614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4B70C8-AE76-4783-A348-9DDB64AA9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2657C1-E0D1-41B7-9AC4-614DC42062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E98237-E68E-4855-BDFE-53B869626A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7F3D8F-E346-4B69-ABC0-8479452D0A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53B8F-6A76-4907-9EC4-5A72F036D3D5}" type="datetimeFigureOut">
              <a:rPr lang="en-GB" smtClean="0"/>
              <a:t>02/09/2021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507C2E-DCA5-4ACB-BB98-A0D1932DC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00814A-414F-4AFA-8FEC-8885F2B80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1EDB9-818C-4A38-A181-F51EB5CD1D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9539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A1E4DA-6F10-43C8-B4BC-79347262AF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9B96F2-FE9F-43D8-BFFE-E03BC419C5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429B17-DE7D-489B-8596-48A87D63FF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49041F2-2B19-49C0-943B-B2A8998D0D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D23DD91-2A48-4F88-8012-EF31E40607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7ABE98A-281A-4B2B-AA0A-A944C68E8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53B8F-6A76-4907-9EC4-5A72F036D3D5}" type="datetimeFigureOut">
              <a:rPr lang="en-GB" smtClean="0"/>
              <a:t>02/09/2021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FCAEEF8-FEEF-4644-80AB-7C5663C82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FDF047D-EED9-494C-A01F-C0003B854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1EDB9-818C-4A38-A181-F51EB5CD1D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2773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155480-42F0-4327-91C6-E5BF598CAC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B9ECA3-E5F1-42CD-895F-280C7B6D1E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53B8F-6A76-4907-9EC4-5A72F036D3D5}" type="datetimeFigureOut">
              <a:rPr lang="en-GB" smtClean="0"/>
              <a:t>02/09/2021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43D4CB-B8A0-49E4-844A-4076084A4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D85834-2BC3-4643-8709-B05244DE45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1EDB9-818C-4A38-A181-F51EB5CD1D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6833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B8A2806-CAB6-45EB-8958-B911EB61B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53B8F-6A76-4907-9EC4-5A72F036D3D5}" type="datetimeFigureOut">
              <a:rPr lang="en-GB" smtClean="0"/>
              <a:t>02/09/2021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00F756-82F7-4967-A19A-C177CFEAF6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A29133-FB36-46D5-945C-FE92CE626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1EDB9-818C-4A38-A181-F51EB5CD1D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720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9A184D-7539-4546-8155-B4289E9C4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A25D25-BE82-49CC-87AB-5B9095F4A7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BB65E0-4155-4BB0-AFE5-8C4CFD31DF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EC729C-02E7-46E1-9226-7967E0279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53B8F-6A76-4907-9EC4-5A72F036D3D5}" type="datetimeFigureOut">
              <a:rPr lang="en-GB" smtClean="0"/>
              <a:t>02/09/2021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08FF6C-2F0B-4416-A106-609862B85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6610E3-9A94-4682-B5EC-F48303B14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1EDB9-818C-4A38-A181-F51EB5CD1D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9493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A564C8-83E9-4198-B508-1E43A0982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870C754-4FC1-478C-AC72-4C5801D023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535A6C-4607-4302-ADC7-2A35D69B1A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9AC09D-9C4F-4E24-8153-6EA4C5F3B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53B8F-6A76-4907-9EC4-5A72F036D3D5}" type="datetimeFigureOut">
              <a:rPr lang="en-GB" smtClean="0"/>
              <a:t>02/09/2021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7AF7AF-4EE5-4AE0-B1CA-14D6C5E69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37367A-4CAB-4E81-868F-8733C3E228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1EDB9-818C-4A38-A181-F51EB5CD1D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5257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C46194B-8D00-457F-9AEF-E74639CD8D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E55192-2331-4E61-9EAE-57CF956A99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414ED2-2543-478D-AAFE-93351E3610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653B8F-6A76-4907-9EC4-5A72F036D3D5}" type="datetimeFigureOut">
              <a:rPr lang="en-GB" smtClean="0"/>
              <a:t>02/09/2021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B639D7-2742-4B5B-A077-4A7A2CF543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E9CA8D-D207-484D-A0E6-0C8EDEDB10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91EDB9-818C-4A38-A181-F51EB5CD1D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9063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72018E1B-E0B9-4440-AFF3-4112E50A27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FC765B-C8E1-410E-89B5-5281B055B9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557191"/>
            <a:ext cx="10515600" cy="221717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Curious Incident of the Dog in the Night Time</a:t>
            </a:r>
          </a:p>
        </p:txBody>
      </p:sp>
      <p:pic>
        <p:nvPicPr>
          <p:cNvPr id="2056" name="Picture 8">
            <a:extLst>
              <a:ext uri="{FF2B5EF4-FFF2-40B4-BE49-F238E27FC236}">
                <a16:creationId xmlns:a16="http://schemas.microsoft.com/office/drawing/2014/main" id="{65DAE470-404E-4968-8385-84301C4D212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" r="217"/>
          <a:stretch/>
        </p:blipFill>
        <p:spPr bwMode="auto">
          <a:xfrm>
            <a:off x="184558" y="2962911"/>
            <a:ext cx="2255462" cy="3155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82BF3CE5-0934-40A6-A4BA-7F8FCE2DABB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06" r="-1" b="6161"/>
          <a:stretch/>
        </p:blipFill>
        <p:spPr bwMode="auto">
          <a:xfrm>
            <a:off x="2575696" y="2962911"/>
            <a:ext cx="2255462" cy="3155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5D7DB43F-938E-4D97-8817-DB0FEC1E7EA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67" r="4" b="5357"/>
          <a:stretch/>
        </p:blipFill>
        <p:spPr bwMode="auto">
          <a:xfrm>
            <a:off x="4966833" y="2962911"/>
            <a:ext cx="2255462" cy="3155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93D511C8-14FF-466B-836D-01DD4B74A26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97" r="2" b="6574"/>
          <a:stretch/>
        </p:blipFill>
        <p:spPr bwMode="auto">
          <a:xfrm>
            <a:off x="7357971" y="2962911"/>
            <a:ext cx="2255462" cy="3155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>
            <a:extLst>
              <a:ext uri="{FF2B5EF4-FFF2-40B4-BE49-F238E27FC236}">
                <a16:creationId xmlns:a16="http://schemas.microsoft.com/office/drawing/2014/main" id="{C479B9DA-3806-4AE1-AB50-98BD9B349D3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" b="5203"/>
          <a:stretch/>
        </p:blipFill>
        <p:spPr bwMode="auto">
          <a:xfrm>
            <a:off x="9749109" y="2962911"/>
            <a:ext cx="2255462" cy="3155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03536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7635ED-1E17-42D7-9ACC-7A94ADB0BE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 algn="ctr"/>
            <a:r>
              <a:rPr lang="en-GB" dirty="0"/>
              <a:t>Lesson 2: PETAL Paragraphs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4B3256-2076-4AE4-B5D1-A467176588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60291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A518CF-2250-4C0E-A318-F81F0CEF9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Starter: Recap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36414B-4113-4050-9F2A-BB724E600E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What’s happened so far?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What key words did we learn last lesson?</a:t>
            </a:r>
          </a:p>
        </p:txBody>
      </p:sp>
    </p:spTree>
    <p:extLst>
      <p:ext uri="{BB962C8B-B14F-4D97-AF65-F5344CB8AC3E}">
        <p14:creationId xmlns:p14="http://schemas.microsoft.com/office/powerpoint/2010/main" val="1499224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2E185C-F391-46A8-B558-7959C73D57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PETAL/PEARL Paragraphs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210389-4084-44B4-8365-D33DF738A4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P</a:t>
            </a:r>
          </a:p>
          <a:p>
            <a:r>
              <a:rPr lang="en-GB" b="1" dirty="0"/>
              <a:t>E</a:t>
            </a:r>
          </a:p>
          <a:p>
            <a:r>
              <a:rPr lang="en-GB" b="1" dirty="0"/>
              <a:t>T</a:t>
            </a:r>
          </a:p>
          <a:p>
            <a:r>
              <a:rPr lang="en-GB" b="1" dirty="0"/>
              <a:t>A</a:t>
            </a:r>
          </a:p>
          <a:p>
            <a:r>
              <a:rPr lang="en-GB" b="1" dirty="0"/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25831499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7B963-9424-4FF1-A010-4FE2AC132C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373" y="180020"/>
            <a:ext cx="10515600" cy="797942"/>
          </a:xfrm>
        </p:spPr>
        <p:txBody>
          <a:bodyPr/>
          <a:lstStyle/>
          <a:p>
            <a:r>
              <a:rPr lang="en-GB" dirty="0"/>
              <a:t>Analytical paragraphs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2600E9-5ACC-4702-8CA8-9A10F59865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5373" y="4783697"/>
            <a:ext cx="11820015" cy="1762255"/>
          </a:xfrm>
          <a:ln w="28575">
            <a:solidFill>
              <a:schemeClr val="accent2"/>
            </a:solidFill>
          </a:ln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/>
              <a:t>Why do you think this book cover best depicts Christopher’s personality?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Come up with at least two points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Use textual evidence to back up your points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Write </a:t>
            </a:r>
            <a:r>
              <a:rPr lang="en-GB" b="1" dirty="0"/>
              <a:t>2-3 paragraphs</a:t>
            </a:r>
          </a:p>
        </p:txBody>
      </p:sp>
      <p:pic>
        <p:nvPicPr>
          <p:cNvPr id="4" name="Picture 8">
            <a:extLst>
              <a:ext uri="{FF2B5EF4-FFF2-40B4-BE49-F238E27FC236}">
                <a16:creationId xmlns:a16="http://schemas.microsoft.com/office/drawing/2014/main" id="{99EAD9A8-39AC-4C06-8BAB-F2245E78690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" r="217"/>
          <a:stretch/>
        </p:blipFill>
        <p:spPr bwMode="auto">
          <a:xfrm>
            <a:off x="185375" y="1442021"/>
            <a:ext cx="2255462" cy="3155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E03B03DB-F70C-4ED6-9040-5375C458F3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06" r="-1" b="6161"/>
          <a:stretch/>
        </p:blipFill>
        <p:spPr bwMode="auto">
          <a:xfrm>
            <a:off x="2576513" y="1442021"/>
            <a:ext cx="2255462" cy="3155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8059E98E-F0D5-4A16-A35F-E833FC4D23B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67" r="4" b="5357"/>
          <a:stretch/>
        </p:blipFill>
        <p:spPr bwMode="auto">
          <a:xfrm>
            <a:off x="4967650" y="1442021"/>
            <a:ext cx="2255462" cy="3155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75AFE48-AB76-4ECB-8305-4BEEEAE44A8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97" r="2" b="6574"/>
          <a:stretch/>
        </p:blipFill>
        <p:spPr bwMode="auto">
          <a:xfrm>
            <a:off x="7358788" y="1442021"/>
            <a:ext cx="2255462" cy="3155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>
            <a:extLst>
              <a:ext uri="{FF2B5EF4-FFF2-40B4-BE49-F238E27FC236}">
                <a16:creationId xmlns:a16="http://schemas.microsoft.com/office/drawing/2014/main" id="{5F454146-4162-4786-AF73-A92F51E15B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" b="5203"/>
          <a:stretch/>
        </p:blipFill>
        <p:spPr bwMode="auto">
          <a:xfrm>
            <a:off x="9749926" y="1442021"/>
            <a:ext cx="2255462" cy="3155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B1F27450-3D0E-4B18-9E42-5169E0EB6B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9106098"/>
              </p:ext>
            </p:extLst>
          </p:nvPr>
        </p:nvGraphicFramePr>
        <p:xfrm>
          <a:off x="185373" y="1071181"/>
          <a:ext cx="11820015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4003">
                  <a:extLst>
                    <a:ext uri="{9D8B030D-6E8A-4147-A177-3AD203B41FA5}">
                      <a16:colId xmlns:a16="http://schemas.microsoft.com/office/drawing/2014/main" val="2334369633"/>
                    </a:ext>
                  </a:extLst>
                </a:gridCol>
                <a:gridCol w="2364003">
                  <a:extLst>
                    <a:ext uri="{9D8B030D-6E8A-4147-A177-3AD203B41FA5}">
                      <a16:colId xmlns:a16="http://schemas.microsoft.com/office/drawing/2014/main" val="3241457916"/>
                    </a:ext>
                  </a:extLst>
                </a:gridCol>
                <a:gridCol w="2364003">
                  <a:extLst>
                    <a:ext uri="{9D8B030D-6E8A-4147-A177-3AD203B41FA5}">
                      <a16:colId xmlns:a16="http://schemas.microsoft.com/office/drawing/2014/main" val="3210038400"/>
                    </a:ext>
                  </a:extLst>
                </a:gridCol>
                <a:gridCol w="2364003">
                  <a:extLst>
                    <a:ext uri="{9D8B030D-6E8A-4147-A177-3AD203B41FA5}">
                      <a16:colId xmlns:a16="http://schemas.microsoft.com/office/drawing/2014/main" val="1328523010"/>
                    </a:ext>
                  </a:extLst>
                </a:gridCol>
                <a:gridCol w="2364003">
                  <a:extLst>
                    <a:ext uri="{9D8B030D-6E8A-4147-A177-3AD203B41FA5}">
                      <a16:colId xmlns:a16="http://schemas.microsoft.com/office/drawing/2014/main" val="5816229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ysClr val="windowText" lastClr="000000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ysClr val="windowText" lastClr="000000"/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ysClr val="windowText" lastClr="000000"/>
                          </a:solidFill>
                        </a:rPr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ysClr val="windowText" lastClr="000000"/>
                          </a:solidFill>
                        </a:rPr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ysClr val="windowText" lastClr="000000"/>
                          </a:solidFill>
                        </a:rPr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8600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50984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79D495-F6D1-4D70-A4C1-D4068A9461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Teacher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99239D-B151-4E2E-BC0D-B84FB1E822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Book cover 1 best depicts Christopher’s character, as it shows his two main interests, yet also shows his one of his least favourite colours.</a:t>
            </a:r>
          </a:p>
        </p:txBody>
      </p:sp>
    </p:spTree>
    <p:extLst>
      <p:ext uri="{BB962C8B-B14F-4D97-AF65-F5344CB8AC3E}">
        <p14:creationId xmlns:p14="http://schemas.microsoft.com/office/powerpoint/2010/main" val="3194350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DD31C6-B20D-4536-A081-F77A6313A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47B9D6-AD70-4622-83CA-29ADD5BF55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6222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85D5F-1AF9-427D-B7E3-37356A2ED7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Starter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D73A9B-D86F-4C13-B03B-7873B45661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974588"/>
          </a:xfrm>
          <a:ln w="28575">
            <a:solidFill>
              <a:schemeClr val="accent2"/>
            </a:solidFill>
          </a:ln>
        </p:spPr>
        <p:txBody>
          <a:bodyPr anchor="ctr">
            <a:normAutofit fontScale="92500" lnSpcReduction="10000"/>
          </a:bodyPr>
          <a:lstStyle/>
          <a:p>
            <a:r>
              <a:rPr lang="en-GB" dirty="0"/>
              <a:t>In what ways do you think you are different from your classmates?</a:t>
            </a:r>
          </a:p>
          <a:p>
            <a:r>
              <a:rPr lang="en-GB" dirty="0"/>
              <a:t>What hobbies/skills/interests do you have that are different to your friends?</a:t>
            </a:r>
          </a:p>
          <a:p>
            <a:r>
              <a:rPr lang="en-GB" dirty="0"/>
              <a:t>What emotions do you attach with being an ‘outsider’? </a:t>
            </a:r>
            <a:br>
              <a:rPr lang="en-GB" dirty="0"/>
            </a:br>
            <a:r>
              <a:rPr lang="en-GB" i="1" dirty="0"/>
              <a:t>Write a list in your books</a:t>
            </a:r>
          </a:p>
        </p:txBody>
      </p:sp>
    </p:spTree>
    <p:extLst>
      <p:ext uri="{BB962C8B-B14F-4D97-AF65-F5344CB8AC3E}">
        <p14:creationId xmlns:p14="http://schemas.microsoft.com/office/powerpoint/2010/main" val="9180190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F5F7A7-765C-490D-8EF3-709DAEB5C8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Learning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A0308C-BD35-4940-AFDF-3CED7ECCA3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4898"/>
            <a:ext cx="10515600" cy="1964102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 Understand the background context of </a:t>
            </a:r>
            <a:r>
              <a:rPr lang="en-GB" i="1" dirty="0"/>
              <a:t>The Curious Incident of the Dog in the Night Time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 Understand the novel’s key theme of neurodiversity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 Understand the meaning of ‘narrative perspective’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AEA23AE-BA52-4A78-8C58-08B7C506D164}"/>
              </a:ext>
            </a:extLst>
          </p:cNvPr>
          <p:cNvSpPr txBox="1">
            <a:spLocks/>
          </p:cNvSpPr>
          <p:nvPr/>
        </p:nvSpPr>
        <p:spPr>
          <a:xfrm>
            <a:off x="838200" y="3386355"/>
            <a:ext cx="10515600" cy="2787942"/>
          </a:xfrm>
          <a:prstGeom prst="rect">
            <a:avLst/>
          </a:prstGeom>
          <a:ln w="28575">
            <a:solidFill>
              <a:schemeClr val="accent2"/>
            </a:solidFill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b="1" dirty="0"/>
              <a:t>Key words – write down:</a:t>
            </a:r>
          </a:p>
          <a:p>
            <a:pPr marL="0" indent="0">
              <a:buNone/>
            </a:pPr>
            <a:r>
              <a:rPr lang="en-GB" dirty="0"/>
              <a:t>ASD</a:t>
            </a:r>
          </a:p>
          <a:p>
            <a:pPr marL="0" indent="0">
              <a:buNone/>
            </a:pPr>
            <a:r>
              <a:rPr lang="en-GB" dirty="0"/>
              <a:t>neurotypical</a:t>
            </a:r>
          </a:p>
          <a:p>
            <a:pPr marL="0" indent="0">
              <a:buNone/>
            </a:pPr>
            <a:r>
              <a:rPr lang="en-GB" dirty="0"/>
              <a:t>neurodiverse</a:t>
            </a:r>
          </a:p>
          <a:p>
            <a:pPr marL="0" indent="0">
              <a:buNone/>
            </a:pPr>
            <a:r>
              <a:rPr lang="en-GB" dirty="0"/>
              <a:t>in media res</a:t>
            </a:r>
          </a:p>
          <a:p>
            <a:pPr marL="0" indent="0">
              <a:buNone/>
            </a:pPr>
            <a:r>
              <a:rPr lang="en-GB" dirty="0"/>
              <a:t>narrative perspective</a:t>
            </a:r>
          </a:p>
        </p:txBody>
      </p:sp>
    </p:spTree>
    <p:extLst>
      <p:ext uri="{BB962C8B-B14F-4D97-AF65-F5344CB8AC3E}">
        <p14:creationId xmlns:p14="http://schemas.microsoft.com/office/powerpoint/2010/main" val="678364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E4658F-E0B8-4E66-90DC-C20E2D1892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31846"/>
          </a:xfrm>
        </p:spPr>
        <p:txBody>
          <a:bodyPr/>
          <a:lstStyle/>
          <a:p>
            <a:r>
              <a:rPr lang="en-GB" dirty="0"/>
              <a:t>ASD, Neurotypical, Neurodiverse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2415AF-33E4-4B01-B917-2F8493B5EB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31847"/>
            <a:ext cx="7324288" cy="4138947"/>
          </a:xfrm>
          <a:ln w="28575"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/>
              <a:t>Christopher has ASD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Typically (but not always), those with ASD have: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Average to above-average intelligence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Are very good at a particular skill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May struggle to read others’ emotions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May not have many other interests outside their hobby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May find particular situations harder to handle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34CA7BA-7697-417B-98F7-37F5EE7789CD}"/>
              </a:ext>
            </a:extLst>
          </p:cNvPr>
          <p:cNvSpPr txBox="1"/>
          <p:nvPr/>
        </p:nvSpPr>
        <p:spPr>
          <a:xfrm>
            <a:off x="838200" y="5402510"/>
            <a:ext cx="7324288" cy="830997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/>
              <a:t>Please suggest definitions for ‘neurotypical’ and ‘neurodiverse’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7D19F3A-71C7-430B-B7CE-92479428BC7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62" r="16365"/>
          <a:stretch/>
        </p:blipFill>
        <p:spPr bwMode="auto">
          <a:xfrm>
            <a:off x="8358430" y="1362269"/>
            <a:ext cx="3212733" cy="3269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5163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1D8605-C428-4C7A-9E64-4EF3203E9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There is divided opinion on </a:t>
            </a:r>
            <a:r>
              <a:rPr lang="en-GB" i="1" dirty="0"/>
              <a:t>Curious Incident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363133-87D8-45C0-8381-446907E296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0979" y="1799948"/>
            <a:ext cx="9950042" cy="41125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‘I found it very interesting to read the escapade of a young person on the Autism Spectrum.’ – </a:t>
            </a:r>
            <a:r>
              <a:rPr lang="en-GB" i="1" dirty="0"/>
              <a:t>Max Ferreira, Exposure</a:t>
            </a:r>
          </a:p>
          <a:p>
            <a:pPr marL="0" indent="0">
              <a:buNone/>
            </a:pPr>
            <a:endParaRPr lang="en-GB" i="1" dirty="0"/>
          </a:p>
          <a:p>
            <a:pPr marL="0" indent="0">
              <a:buNone/>
            </a:pPr>
            <a:r>
              <a:rPr lang="en-GB" dirty="0"/>
              <a:t>‘While Christopher does have many traits of someone with autism, this novel teaches readers autism’s stereotypes, rather than the reality.’ – </a:t>
            </a:r>
            <a:r>
              <a:rPr lang="en-GB" i="1" dirty="0"/>
              <a:t>Serena Shim, Research Autism</a:t>
            </a:r>
          </a:p>
          <a:p>
            <a:pPr marL="0" indent="0">
              <a:buNone/>
            </a:pPr>
            <a:endParaRPr lang="en-GB" i="1" dirty="0"/>
          </a:p>
          <a:p>
            <a:pPr marL="0" indent="0">
              <a:buNone/>
            </a:pPr>
            <a:r>
              <a:rPr lang="en-GB" dirty="0"/>
              <a:t>‘Mark Haddon’s study of the condition (ASD) is superbly realised...’ –</a:t>
            </a:r>
            <a:r>
              <a:rPr lang="en-GB" i="1" dirty="0"/>
              <a:t>Charlotte Moore, The Guardian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03142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D6DF3-D859-41EB-8C87-86C7080A5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Class Reading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BD63D0-D5A3-4EC2-8380-C226ECACB4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98454"/>
            <a:ext cx="10515600" cy="2494706"/>
          </a:xfrm>
        </p:spPr>
        <p:txBody>
          <a:bodyPr/>
          <a:lstStyle/>
          <a:p>
            <a:pPr marL="0" indent="0">
              <a:buNone/>
            </a:pPr>
            <a:r>
              <a:rPr lang="en-GB" b="1" dirty="0"/>
              <a:t>Detective work: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GB" dirty="0"/>
              <a:t>What year was the book first published? What year was it written?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GB" dirty="0"/>
              <a:t>First person, raise your hand</a:t>
            </a:r>
          </a:p>
          <a:p>
            <a:pPr marL="457200" lvl="1" indent="0">
              <a:spcBef>
                <a:spcPts val="0"/>
              </a:spcBef>
              <a:buNone/>
            </a:pPr>
            <a:endParaRPr lang="en-GB" dirty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GB" dirty="0"/>
              <a:t>Why might the time period in which Haddon wrote </a:t>
            </a:r>
            <a:r>
              <a:rPr lang="en-GB" i="1" dirty="0"/>
              <a:t>Curious Incident </a:t>
            </a:r>
            <a:r>
              <a:rPr lang="en-GB" dirty="0"/>
              <a:t>affect its portrayal of ASD?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AF0B5EE-35C3-4ED8-9741-720C62E5500D}"/>
              </a:ext>
            </a:extLst>
          </p:cNvPr>
          <p:cNvSpPr txBox="1">
            <a:spLocks/>
          </p:cNvSpPr>
          <p:nvPr/>
        </p:nvSpPr>
        <p:spPr>
          <a:xfrm>
            <a:off x="838200" y="4202884"/>
            <a:ext cx="10515600" cy="536895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Read up to page 9</a:t>
            </a:r>
          </a:p>
        </p:txBody>
      </p:sp>
    </p:spTree>
    <p:extLst>
      <p:ext uri="{BB962C8B-B14F-4D97-AF65-F5344CB8AC3E}">
        <p14:creationId xmlns:p14="http://schemas.microsoft.com/office/powerpoint/2010/main" val="3915628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B1569-571C-44F0-A54D-313F13064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4252"/>
            <a:ext cx="10515600" cy="998291"/>
          </a:xfrm>
        </p:spPr>
        <p:txBody>
          <a:bodyPr>
            <a:noAutofit/>
          </a:bodyPr>
          <a:lstStyle/>
          <a:p>
            <a:r>
              <a:rPr lang="en-GB" sz="3600" b="1" dirty="0">
                <a:latin typeface="+mn-lt"/>
              </a:rPr>
              <a:t>Reading comprehension: </a:t>
            </a:r>
            <a:br>
              <a:rPr lang="en-GB" sz="3200" dirty="0">
                <a:latin typeface="+mn-lt"/>
              </a:rPr>
            </a:br>
            <a:r>
              <a:rPr lang="en-GB" sz="2800" i="1" dirty="0">
                <a:latin typeface="+mn-lt"/>
              </a:rPr>
              <a:t>Write out the questions in full or write the answers in full</a:t>
            </a:r>
            <a:endParaRPr lang="en-GB" sz="3200" i="1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918AA-57FD-4618-8F67-32DD333564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262543"/>
            <a:ext cx="10839275" cy="4071834"/>
          </a:xfrm>
          <a:ln w="28575">
            <a:solidFill>
              <a:schemeClr val="accent2"/>
            </a:solidFill>
          </a:ln>
        </p:spPr>
        <p:txBody>
          <a:bodyPr anchor="ctr"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en-GB" dirty="0"/>
              <a:t>Whose dog has been killed?</a:t>
            </a:r>
          </a:p>
          <a:p>
            <a:pPr marL="514350" indent="-514350">
              <a:buAutoNum type="arabicPeriod"/>
            </a:pPr>
            <a:r>
              <a:rPr lang="en-GB" dirty="0"/>
              <a:t>How was it killed?</a:t>
            </a:r>
          </a:p>
          <a:p>
            <a:pPr marL="514350" indent="-514350">
              <a:buAutoNum type="arabicPeriod"/>
            </a:pPr>
            <a:r>
              <a:rPr lang="en-GB" dirty="0"/>
              <a:t>What does Christopher do when he sees the dog?</a:t>
            </a:r>
          </a:p>
          <a:p>
            <a:pPr marL="514350" indent="-514350">
              <a:buAutoNum type="arabicPeriod"/>
            </a:pPr>
            <a:r>
              <a:rPr lang="en-GB" dirty="0"/>
              <a:t>What skills does Christopher possess?</a:t>
            </a:r>
          </a:p>
          <a:p>
            <a:pPr marL="514350" indent="-514350">
              <a:buAutoNum type="arabicPeriod"/>
            </a:pPr>
            <a:r>
              <a:rPr lang="en-GB" dirty="0"/>
              <a:t>What does he struggle with?</a:t>
            </a:r>
          </a:p>
          <a:p>
            <a:pPr marL="514350" indent="-514350">
              <a:buAutoNum type="arabicPeriod"/>
            </a:pPr>
            <a:r>
              <a:rPr lang="en-GB" dirty="0"/>
              <a:t>Who is his support worker at school?</a:t>
            </a:r>
          </a:p>
          <a:p>
            <a:pPr marL="514350" indent="-514350">
              <a:buAutoNum type="arabicPeriod"/>
            </a:pPr>
            <a:r>
              <a:rPr lang="en-GB" dirty="0"/>
              <a:t>Why does Christopher start his novel </a:t>
            </a:r>
            <a:r>
              <a:rPr lang="en-GB" b="1" i="1" dirty="0"/>
              <a:t>in media res </a:t>
            </a:r>
            <a:r>
              <a:rPr lang="en-GB" dirty="0"/>
              <a:t>(in the midst of action)?</a:t>
            </a:r>
          </a:p>
          <a:p>
            <a:pPr marL="514350" indent="-514350">
              <a:buAutoNum type="arabicPeriod"/>
            </a:pPr>
            <a:r>
              <a:rPr lang="en-GB" dirty="0"/>
              <a:t>What does Christopher do after the dog’s owner comes out? Why?</a:t>
            </a:r>
          </a:p>
          <a:p>
            <a:pPr marL="514350" indent="-514350">
              <a:buAutoNum type="arabicPeriod"/>
            </a:pPr>
            <a:r>
              <a:rPr lang="en-GB" dirty="0"/>
              <a:t>What does Christopher notice about Mr </a:t>
            </a:r>
            <a:r>
              <a:rPr lang="en-GB" dirty="0" err="1"/>
              <a:t>Jeavon’s</a:t>
            </a:r>
            <a:r>
              <a:rPr lang="en-GB" dirty="0"/>
              <a:t> appearance? </a:t>
            </a:r>
          </a:p>
          <a:p>
            <a:pPr marL="514350" indent="-514350">
              <a:buAutoNum type="arabicPeriod"/>
            </a:pPr>
            <a:r>
              <a:rPr lang="en-GB" dirty="0"/>
              <a:t>What classic novel does Christopher compare his with?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3920CFD-146E-439E-AD2D-7023FC10D767}"/>
              </a:ext>
            </a:extLst>
          </p:cNvPr>
          <p:cNvSpPr txBox="1">
            <a:spLocks/>
          </p:cNvSpPr>
          <p:nvPr/>
        </p:nvSpPr>
        <p:spPr>
          <a:xfrm>
            <a:off x="838199" y="5595458"/>
            <a:ext cx="10839275" cy="897416"/>
          </a:xfrm>
          <a:prstGeom prst="rect">
            <a:avLst/>
          </a:prstGeom>
          <a:ln w="28575">
            <a:solidFill>
              <a:srgbClr val="C00000"/>
            </a:solidFill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b="1" dirty="0">
                <a:solidFill>
                  <a:srgbClr val="C00000"/>
                </a:solidFill>
              </a:rPr>
              <a:t>Extension:</a:t>
            </a:r>
          </a:p>
          <a:p>
            <a:pPr marL="0" indent="0">
              <a:buNone/>
            </a:pPr>
            <a:r>
              <a:rPr lang="en-GB" dirty="0"/>
              <a:t>In mentioning this novel , what might Haddon’s purpose have been?</a:t>
            </a:r>
          </a:p>
        </p:txBody>
      </p:sp>
    </p:spTree>
    <p:extLst>
      <p:ext uri="{BB962C8B-B14F-4D97-AF65-F5344CB8AC3E}">
        <p14:creationId xmlns:p14="http://schemas.microsoft.com/office/powerpoint/2010/main" val="2810000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AEBC0D-3182-4C8E-A667-14D67FC522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Plenary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CBEB1C-6F78-45AB-8ADA-D20B920F8F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666608" cy="23101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/>
              <a:t>Two volunteers:</a:t>
            </a:r>
          </a:p>
          <a:p>
            <a:pPr marL="0" indent="0">
              <a:buNone/>
            </a:pPr>
            <a:r>
              <a:rPr lang="en-GB" dirty="0"/>
              <a:t>What surprised you whilst you were reading?</a:t>
            </a:r>
          </a:p>
          <a:p>
            <a:pPr marL="0" indent="0">
              <a:buNone/>
            </a:pPr>
            <a:r>
              <a:rPr lang="en-GB" dirty="0"/>
              <a:t>Do you think Christopher’s narrative perspective made the telling of the novel more or less interesting?</a:t>
            </a:r>
          </a:p>
        </p:txBody>
      </p:sp>
    </p:spTree>
    <p:extLst>
      <p:ext uri="{BB962C8B-B14F-4D97-AF65-F5344CB8AC3E}">
        <p14:creationId xmlns:p14="http://schemas.microsoft.com/office/powerpoint/2010/main" val="27612928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401B5E-59E5-4536-9071-9431C9380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CAFDB2-3D1C-4A91-BF21-DF1B408371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55544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549</Words>
  <Application>Microsoft Office PowerPoint</Application>
  <PresentationFormat>Widescreen</PresentationFormat>
  <Paragraphs>80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Wingdings</vt:lpstr>
      <vt:lpstr>Office Theme</vt:lpstr>
      <vt:lpstr>The Curious Incident of the Dog in the Night Time</vt:lpstr>
      <vt:lpstr>Starter</vt:lpstr>
      <vt:lpstr>Learning Objectives</vt:lpstr>
      <vt:lpstr>ASD, Neurotypical, Neurodiverse</vt:lpstr>
      <vt:lpstr>There is divided opinion on Curious Incident</vt:lpstr>
      <vt:lpstr>Class Reading</vt:lpstr>
      <vt:lpstr>Reading comprehension:  Write out the questions in full or write the answers in full</vt:lpstr>
      <vt:lpstr>Plenary</vt:lpstr>
      <vt:lpstr>PowerPoint Presentation</vt:lpstr>
      <vt:lpstr>Lesson 2: PETAL Paragraphs</vt:lpstr>
      <vt:lpstr>Starter: Recap</vt:lpstr>
      <vt:lpstr>PETAL/PEARL Paragraphs</vt:lpstr>
      <vt:lpstr>Analytical paragraphs</vt:lpstr>
      <vt:lpstr>Teacher model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Curious Incident of the Dog in the Night Time</dc:title>
  <dc:creator>Charis Taylor</dc:creator>
  <cp:lastModifiedBy>Charis Taylor</cp:lastModifiedBy>
  <cp:revision>8</cp:revision>
  <dcterms:created xsi:type="dcterms:W3CDTF">2021-08-31T10:27:31Z</dcterms:created>
  <dcterms:modified xsi:type="dcterms:W3CDTF">2021-09-02T06:37:38Z</dcterms:modified>
</cp:coreProperties>
</file>